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9" r:id="rId5"/>
    <p:sldId id="281" r:id="rId6"/>
    <p:sldId id="282" r:id="rId7"/>
    <p:sldId id="285" r:id="rId8"/>
    <p:sldId id="26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65C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7DA68E9F-D274-4D61-A9EE-2CCE7AA9FF1E}"/>
    <pc:docChg chg="custSel modSld replTag delTag">
      <pc:chgData name="Mel Houseman" userId="7d6e233f-1289-4a6a-9205-ee3f8642932a" providerId="ADAL" clId="{7DA68E9F-D274-4D61-A9EE-2CCE7AA9FF1E}" dt="2022-12-13T16:30:15.834" v="4" actId="108"/>
      <pc:docMkLst>
        <pc:docMk/>
      </pc:docMkLst>
      <pc:sldChg chg="modSp mod replTag delTag">
        <pc:chgData name="Mel Houseman" userId="7d6e233f-1289-4a6a-9205-ee3f8642932a" providerId="ADAL" clId="{7DA68E9F-D274-4D61-A9EE-2CCE7AA9FF1E}" dt="2022-12-13T16:30:15.834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7DA68E9F-D274-4D61-A9EE-2CCE7AA9FF1E}" dt="2022-12-13T16:30:15.834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673CE8D5-A049-4898-83AF-6B29A8B495D1}"/>
    <pc:docChg chg="undo redo custSel addSld delSld modSld replTag delTag">
      <pc:chgData name="Mel Houseman" userId="7d6e233f-1289-4a6a-9205-ee3f8642932a" providerId="ADAL" clId="{673CE8D5-A049-4898-83AF-6B29A8B495D1}" dt="2022-12-09T12:35:52.966" v="388" actId="255"/>
      <pc:docMkLst>
        <pc:docMk/>
      </pc:docMkLst>
      <pc:sldChg chg="del replTag delTag">
        <pc:chgData name="Mel Houseman" userId="7d6e233f-1289-4a6a-9205-ee3f8642932a" providerId="ADAL" clId="{673CE8D5-A049-4898-83AF-6B29A8B495D1}" dt="2022-12-09T12:15:37.576" v="23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673CE8D5-A049-4898-83AF-6B29A8B495D1}" dt="2022-12-09T12:15:52.420" v="44" actId="47"/>
        <pc:sldMkLst>
          <pc:docMk/>
          <pc:sldMk cId="3282449821" sldId="265"/>
        </pc:sldMkLst>
      </pc:sldChg>
      <pc:sldChg chg="modSp del mod replTag delTag">
        <pc:chgData name="Mel Houseman" userId="7d6e233f-1289-4a6a-9205-ee3f8642932a" providerId="ADAL" clId="{673CE8D5-A049-4898-83AF-6B29A8B495D1}" dt="2022-12-09T12:20:49.145" v="159" actId="47"/>
        <pc:sldMkLst>
          <pc:docMk/>
          <pc:sldMk cId="2981958359" sldId="266"/>
        </pc:sldMkLst>
        <pc:spChg chg="mod">
          <ac:chgData name="Mel Houseman" userId="7d6e233f-1289-4a6a-9205-ee3f8642932a" providerId="ADAL" clId="{673CE8D5-A049-4898-83AF-6B29A8B495D1}" dt="2022-12-09T12:18:53.172" v="90" actId="21"/>
          <ac:spMkLst>
            <pc:docMk/>
            <pc:sldMk cId="2981958359" sldId="266"/>
            <ac:spMk id="2" creationId="{0AD98B9C-04E9-5F59-478B-0A2088285445}"/>
          </ac:spMkLst>
        </pc:spChg>
      </pc:sldChg>
      <pc:sldChg chg="addSp delSp modSp add mod replTag delTag">
        <pc:chgData name="Mel Houseman" userId="7d6e233f-1289-4a6a-9205-ee3f8642932a" providerId="ADAL" clId="{673CE8D5-A049-4898-83AF-6B29A8B495D1}" dt="2022-12-09T12:34:07.270" v="346"/>
        <pc:sldMkLst>
          <pc:docMk/>
          <pc:sldMk cId="1148643050" sldId="267"/>
        </pc:sldMkLst>
        <pc:spChg chg="mod">
          <ac:chgData name="Mel Houseman" userId="7d6e233f-1289-4a6a-9205-ee3f8642932a" providerId="ADAL" clId="{673CE8D5-A049-4898-83AF-6B29A8B495D1}" dt="2022-12-09T12:21:44.291" v="207" actId="3064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673CE8D5-A049-4898-83AF-6B29A8B495D1}" dt="2022-12-09T12:21:23.230" v="182" actId="255"/>
          <ac:spMkLst>
            <pc:docMk/>
            <pc:sldMk cId="1148643050" sldId="267"/>
            <ac:spMk id="3" creationId="{9D0601AF-E3A6-2143-5F20-1CDCB3AAE455}"/>
          </ac:spMkLst>
        </pc:spChg>
        <pc:spChg chg="mod modCrop">
          <ac:chgData name="Mel Houseman" userId="7d6e233f-1289-4a6a-9205-ee3f8642932a" providerId="ADAL" clId="{673CE8D5-A049-4898-83AF-6B29A8B495D1}" dt="2022-12-09T12:31:58.625" v="251" actId="18131"/>
          <ac:spMkLst>
            <pc:docMk/>
            <pc:sldMk cId="1148643050" sldId="267"/>
            <ac:spMk id="6" creationId="{3A7FBE6E-9570-9C31-8D3F-D2F7F32AD7E4}"/>
          </ac:spMkLst>
        </pc:spChg>
        <pc:picChg chg="add del mod">
          <ac:chgData name="Mel Houseman" userId="7d6e233f-1289-4a6a-9205-ee3f8642932a" providerId="ADAL" clId="{673CE8D5-A049-4898-83AF-6B29A8B495D1}" dt="2022-12-09T12:31:37.419" v="246" actId="21"/>
          <ac:picMkLst>
            <pc:docMk/>
            <pc:sldMk cId="1148643050" sldId="267"/>
            <ac:picMk id="7" creationId="{3C6DCD4E-6816-2609-2E8F-DC9187FE9548}"/>
          </ac:picMkLst>
        </pc:picChg>
      </pc:sldChg>
      <pc:sldChg chg="delSp modSp mod replTag delTag">
        <pc:chgData name="Mel Houseman" userId="7d6e233f-1289-4a6a-9205-ee3f8642932a" providerId="ADAL" clId="{673CE8D5-A049-4898-83AF-6B29A8B495D1}" dt="2022-12-09T12:35:34.094" v="383"/>
        <pc:sldMkLst>
          <pc:docMk/>
          <pc:sldMk cId="3421327502" sldId="270"/>
        </pc:sldMkLst>
        <pc:spChg chg="mod">
          <ac:chgData name="Mel Houseman" userId="7d6e233f-1289-4a6a-9205-ee3f8642932a" providerId="ADAL" clId="{673CE8D5-A049-4898-83AF-6B29A8B495D1}" dt="2022-12-09T12:34:35.047" v="373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673CE8D5-A049-4898-83AF-6B29A8B495D1}" dt="2022-12-09T12:35:26.231" v="381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673CE8D5-A049-4898-83AF-6B29A8B495D1}" dt="2022-12-09T12:34:41.911" v="374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673CE8D5-A049-4898-83AF-6B29A8B495D1}" dt="2022-12-09T12:15:37.576" v="23" actId="47"/>
        <pc:sldMkLst>
          <pc:docMk/>
          <pc:sldMk cId="4024235504" sldId="273"/>
        </pc:sldMkLst>
      </pc:sldChg>
      <pc:sldChg chg="modSp del mod replTag delTag">
        <pc:chgData name="Mel Houseman" userId="7d6e233f-1289-4a6a-9205-ee3f8642932a" providerId="ADAL" clId="{673CE8D5-A049-4898-83AF-6B29A8B495D1}" dt="2022-12-09T12:22:22.388" v="222" actId="47"/>
        <pc:sldMkLst>
          <pc:docMk/>
          <pc:sldMk cId="1690123837" sldId="275"/>
        </pc:sldMkLst>
        <pc:spChg chg="mod">
          <ac:chgData name="Mel Houseman" userId="7d6e233f-1289-4a6a-9205-ee3f8642932a" providerId="ADAL" clId="{673CE8D5-A049-4898-83AF-6B29A8B495D1}" dt="2022-12-09T12:20:56.020" v="166" actId="21"/>
          <ac:spMkLst>
            <pc:docMk/>
            <pc:sldMk cId="1690123837" sldId="275"/>
            <ac:spMk id="3" creationId="{3301EC55-8B1A-448D-9867-33F7F6822F75}"/>
          </ac:spMkLst>
        </pc:spChg>
      </pc:sldChg>
      <pc:sldChg chg="add replTag delTag">
        <pc:chgData name="Mel Houseman" userId="7d6e233f-1289-4a6a-9205-ee3f8642932a" providerId="ADAL" clId="{673CE8D5-A049-4898-83AF-6B29A8B495D1}" dt="2022-12-09T12:15:32.362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673CE8D5-A049-4898-83AF-6B29A8B495D1}" dt="2022-12-09T12:15:32.362" v="12"/>
        <pc:sldMkLst>
          <pc:docMk/>
          <pc:sldMk cId="1982354705" sldId="281"/>
        </pc:sldMkLst>
      </pc:sldChg>
      <pc:sldChg chg="addSp delSp modSp add mod replTag delTag">
        <pc:chgData name="Mel Houseman" userId="7d6e233f-1289-4a6a-9205-ee3f8642932a" providerId="ADAL" clId="{673CE8D5-A049-4898-83AF-6B29A8B495D1}" dt="2022-12-09T12:18:05.538" v="66" actId="108"/>
        <pc:sldMkLst>
          <pc:docMk/>
          <pc:sldMk cId="3286535816" sldId="282"/>
        </pc:sldMkLst>
        <pc:spChg chg="mod">
          <ac:chgData name="Mel Houseman" userId="7d6e233f-1289-4a6a-9205-ee3f8642932a" providerId="ADAL" clId="{673CE8D5-A049-4898-83AF-6B29A8B495D1}" dt="2022-12-09T12:15:41.750" v="32" actId="20577"/>
          <ac:spMkLst>
            <pc:docMk/>
            <pc:sldMk cId="3286535816" sldId="282"/>
            <ac:spMk id="4" creationId="{4FBEB05C-351A-91BF-A9C6-2DED227AA71B}"/>
          </ac:spMkLst>
        </pc:spChg>
        <pc:spChg chg="mod">
          <ac:chgData name="Mel Houseman" userId="7d6e233f-1289-4a6a-9205-ee3f8642932a" providerId="ADAL" clId="{673CE8D5-A049-4898-83AF-6B29A8B495D1}" dt="2022-12-09T12:15:49.067" v="41"/>
          <ac:spMkLst>
            <pc:docMk/>
            <pc:sldMk cId="3286535816" sldId="282"/>
            <ac:spMk id="5" creationId="{B0408655-3607-221D-CA9E-736FEB36E655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8" creationId="{ABBD9C71-6F55-8F47-87AF-74E7EE6B2BB8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9" creationId="{1235CFFE-C2E3-8C40-BBF9-1D9612B16FBD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1" creationId="{FFD33323-AE58-7F53-FFD3-C7CB3CBF11BA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2" creationId="{D9C10496-12C0-74B8-20FA-CE14B433F34B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3" creationId="{34732A12-2E2D-C3F9-7D0C-E1BFF1C291B0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4" creationId="{530868B8-EF8C-9898-AFAA-DFFB2C9CD861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5" creationId="{1D4B2F0B-AA98-1AF4-0DA3-D20A5E650334}"/>
          </ac:spMkLst>
        </pc:spChg>
        <pc:spChg chg="mod">
          <ac:chgData name="Mel Houseman" userId="7d6e233f-1289-4a6a-9205-ee3f8642932a" providerId="ADAL" clId="{673CE8D5-A049-4898-83AF-6B29A8B495D1}" dt="2022-12-09T12:16:22.149" v="55" actId="27803"/>
          <ac:spMkLst>
            <pc:docMk/>
            <pc:sldMk cId="3286535816" sldId="282"/>
            <ac:spMk id="16" creationId="{BC8F9E6D-65EC-FB89-ED69-F2D60966B053}"/>
          </ac:spMkLst>
        </pc:spChg>
        <pc:grpChg chg="mod">
          <ac:chgData name="Mel Houseman" userId="7d6e233f-1289-4a6a-9205-ee3f8642932a" providerId="ADAL" clId="{673CE8D5-A049-4898-83AF-6B29A8B495D1}" dt="2022-12-09T12:16:22.149" v="55" actId="27803"/>
          <ac:grpSpMkLst>
            <pc:docMk/>
            <pc:sldMk cId="3286535816" sldId="282"/>
            <ac:grpSpMk id="2" creationId="{396FB5D8-F958-410B-635E-26D52381D15B}"/>
          </ac:grpSpMkLst>
        </pc:grpChg>
        <pc:grpChg chg="mod">
          <ac:chgData name="Mel Houseman" userId="7d6e233f-1289-4a6a-9205-ee3f8642932a" providerId="ADAL" clId="{673CE8D5-A049-4898-83AF-6B29A8B495D1}" dt="2022-12-09T12:16:22.149" v="55" actId="27803"/>
          <ac:grpSpMkLst>
            <pc:docMk/>
            <pc:sldMk cId="3286535816" sldId="282"/>
            <ac:grpSpMk id="7" creationId="{E3276CA9-CD37-AC0A-048A-8552B621E8F0}"/>
          </ac:grpSpMkLst>
        </pc:grpChg>
        <pc:grpChg chg="mod">
          <ac:chgData name="Mel Houseman" userId="7d6e233f-1289-4a6a-9205-ee3f8642932a" providerId="ADAL" clId="{673CE8D5-A049-4898-83AF-6B29A8B495D1}" dt="2022-12-09T12:16:22.149" v="55" actId="27803"/>
          <ac:grpSpMkLst>
            <pc:docMk/>
            <pc:sldMk cId="3286535816" sldId="282"/>
            <ac:grpSpMk id="10" creationId="{01B76B4B-9B73-F910-37BF-C7318E8243FE}"/>
          </ac:grpSpMkLst>
        </pc:grpChg>
        <pc:picChg chg="add del mod">
          <ac:chgData name="Mel Houseman" userId="7d6e233f-1289-4a6a-9205-ee3f8642932a" providerId="ADAL" clId="{673CE8D5-A049-4898-83AF-6B29A8B495D1}" dt="2022-12-09T12:18:05.538" v="66" actId="108"/>
          <ac:picMkLst>
            <pc:docMk/>
            <pc:sldMk cId="3286535816" sldId="282"/>
            <ac:picMk id="6" creationId="{4D7E3BEA-C92D-B8C6-D07C-4A1336D064B5}"/>
          </ac:picMkLst>
        </pc:picChg>
      </pc:sldChg>
      <pc:sldChg chg="new del replTag delTag">
        <pc:chgData name="Mel Houseman" userId="7d6e233f-1289-4a6a-9205-ee3f8642932a" providerId="ADAL" clId="{673CE8D5-A049-4898-83AF-6B29A8B495D1}" dt="2022-12-09T12:34:18.033" v="351" actId="47"/>
        <pc:sldMkLst>
          <pc:docMk/>
          <pc:sldMk cId="4152769461" sldId="283"/>
        </pc:sldMkLst>
      </pc:sldChg>
      <pc:sldChg chg="addSp delSp modSp add mod replTag delTag">
        <pc:chgData name="Mel Houseman" userId="7d6e233f-1289-4a6a-9205-ee3f8642932a" providerId="ADAL" clId="{673CE8D5-A049-4898-83AF-6B29A8B495D1}" dt="2022-12-09T12:35:52.966" v="388" actId="255"/>
        <pc:sldMkLst>
          <pc:docMk/>
          <pc:sldMk cId="1675202127" sldId="285"/>
        </pc:sldMkLst>
        <pc:spChg chg="mod">
          <ac:chgData name="Mel Houseman" userId="7d6e233f-1289-4a6a-9205-ee3f8642932a" providerId="ADAL" clId="{673CE8D5-A049-4898-83AF-6B29A8B495D1}" dt="2022-12-09T12:19:45.058" v="137" actId="1076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673CE8D5-A049-4898-83AF-6B29A8B495D1}" dt="2022-12-09T12:35:52.966" v="388" actId="255"/>
          <ac:spMkLst>
            <pc:docMk/>
            <pc:sldMk cId="1675202127" sldId="285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673CE8D5-A049-4898-83AF-6B29A8B495D1}" dt="2022-12-09T12:32:39.837" v="265" actId="18131"/>
          <ac:spMkLst>
            <pc:docMk/>
            <pc:sldMk cId="1675202127" sldId="285"/>
            <ac:spMk id="5" creationId="{60648403-F0DA-7CDA-08C0-4C2559D51E7D}"/>
          </ac:spMkLst>
        </pc:spChg>
        <pc:spChg chg="mod">
          <ac:chgData name="Mel Houseman" userId="7d6e233f-1289-4a6a-9205-ee3f8642932a" providerId="ADAL" clId="{673CE8D5-A049-4898-83AF-6B29A8B495D1}" dt="2022-12-09T12:19:45.058" v="137" actId="1076"/>
          <ac:spMkLst>
            <pc:docMk/>
            <pc:sldMk cId="1675202127" sldId="285"/>
            <ac:spMk id="6" creationId="{1366F68B-7A30-C095-C225-435C94EDA28F}"/>
          </ac:spMkLst>
        </pc:spChg>
        <pc:spChg chg="add mod">
          <ac:chgData name="Mel Houseman" userId="7d6e233f-1289-4a6a-9205-ee3f8642932a" providerId="ADAL" clId="{673CE8D5-A049-4898-83AF-6B29A8B495D1}" dt="2022-12-09T12:33:33.206" v="344" actId="2085"/>
          <ac:spMkLst>
            <pc:docMk/>
            <pc:sldMk cId="1675202127" sldId="285"/>
            <ac:spMk id="8" creationId="{A05FC8FD-FBA8-4D29-E253-99FFE888936B}"/>
          </ac:spMkLst>
        </pc:spChg>
        <pc:picChg chg="add del mod">
          <ac:chgData name="Mel Houseman" userId="7d6e233f-1289-4a6a-9205-ee3f8642932a" providerId="ADAL" clId="{673CE8D5-A049-4898-83AF-6B29A8B495D1}" dt="2022-12-09T12:32:03.245" v="256" actId="21"/>
          <ac:picMkLst>
            <pc:docMk/>
            <pc:sldMk cId="1675202127" sldId="285"/>
            <ac:picMk id="7" creationId="{6243554E-D36D-FC66-1698-657089A18742}"/>
          </ac:picMkLst>
        </pc:picChg>
      </pc:sldChg>
    </pc:docChg>
  </pc:docChgLst>
  <pc:docChgLst>
    <pc:chgData name="Sue Cromhout" userId="dc64cbbc-055f-4f50-b085-8a072fc338ca" providerId="ADAL" clId="{30452DD0-FDE8-4DA1-B9BA-D2830227190E}"/>
    <pc:docChg chg="custSel addSld delSld modSld">
      <pc:chgData name="Sue Cromhout" userId="dc64cbbc-055f-4f50-b085-8a072fc338ca" providerId="ADAL" clId="{30452DD0-FDE8-4DA1-B9BA-D2830227190E}" dt="2022-11-22T13:40:45.724" v="118" actId="47"/>
      <pc:docMkLst>
        <pc:docMk/>
      </pc:docMkLst>
      <pc:sldChg chg="modSp mod">
        <pc:chgData name="Sue Cromhout" userId="dc64cbbc-055f-4f50-b085-8a072fc338ca" providerId="ADAL" clId="{30452DD0-FDE8-4DA1-B9BA-D2830227190E}" dt="2022-11-22T13:31:32.452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30452DD0-FDE8-4DA1-B9BA-D2830227190E}" dt="2022-11-22T13:31:29.458" v="1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30452DD0-FDE8-4DA1-B9BA-D2830227190E}" dt="2022-11-22T13:31:32.452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30452DD0-FDE8-4DA1-B9BA-D2830227190E}" dt="2022-11-22T13:36:25.523" v="46" actId="6549"/>
        <pc:sldMkLst>
          <pc:docMk/>
          <pc:sldMk cId="2981958359" sldId="266"/>
        </pc:sldMkLst>
        <pc:spChg chg="mod">
          <ac:chgData name="Sue Cromhout" userId="dc64cbbc-055f-4f50-b085-8a072fc338ca" providerId="ADAL" clId="{30452DD0-FDE8-4DA1-B9BA-D2830227190E}" dt="2022-11-22T13:32:53.327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30452DD0-FDE8-4DA1-B9BA-D2830227190E}" dt="2022-11-22T13:36:25.523" v="46" actId="6549"/>
          <ac:spMkLst>
            <pc:docMk/>
            <pc:sldMk cId="2981958359" sldId="266"/>
            <ac:spMk id="3" creationId="{3301EC55-8B1A-448D-9867-33F7F6822F75}"/>
          </ac:spMkLst>
        </pc:spChg>
      </pc:sldChg>
      <pc:sldChg chg="del">
        <pc:chgData name="Sue Cromhout" userId="dc64cbbc-055f-4f50-b085-8a072fc338ca" providerId="ADAL" clId="{30452DD0-FDE8-4DA1-B9BA-D2830227190E}" dt="2022-11-22T13:38:33.339" v="80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30452DD0-FDE8-4DA1-B9BA-D2830227190E}" dt="2022-11-22T13:38:36.568" v="81" actId="47"/>
        <pc:sldMkLst>
          <pc:docMk/>
          <pc:sldMk cId="280389832" sldId="268"/>
        </pc:sldMkLst>
      </pc:sldChg>
      <pc:sldChg chg="delSp del mod">
        <pc:chgData name="Sue Cromhout" userId="dc64cbbc-055f-4f50-b085-8a072fc338ca" providerId="ADAL" clId="{30452DD0-FDE8-4DA1-B9BA-D2830227190E}" dt="2022-11-22T13:39:39.134" v="90" actId="47"/>
        <pc:sldMkLst>
          <pc:docMk/>
          <pc:sldMk cId="4003868302" sldId="269"/>
        </pc:sldMkLst>
        <pc:spChg chg="del">
          <ac:chgData name="Sue Cromhout" userId="dc64cbbc-055f-4f50-b085-8a072fc338ca" providerId="ADAL" clId="{30452DD0-FDE8-4DA1-B9BA-D2830227190E}" dt="2022-11-22T13:39:08.199" v="85" actId="21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30452DD0-FDE8-4DA1-B9BA-D2830227190E}" dt="2022-11-22T13:38:54.259" v="82" actId="21"/>
          <ac:spMkLst>
            <pc:docMk/>
            <pc:sldMk cId="4003868302" sldId="269"/>
            <ac:spMk id="5" creationId="{37AE50A7-9F82-ECA0-10BA-E54BB0DCEBFD}"/>
          </ac:spMkLst>
        </pc:spChg>
      </pc:sldChg>
      <pc:sldChg chg="modSp mod">
        <pc:chgData name="Sue Cromhout" userId="dc64cbbc-055f-4f50-b085-8a072fc338ca" providerId="ADAL" clId="{30452DD0-FDE8-4DA1-B9BA-D2830227190E}" dt="2022-11-22T13:40:38.437" v="116" actId="1076"/>
        <pc:sldMkLst>
          <pc:docMk/>
          <pc:sldMk cId="3421327502" sldId="270"/>
        </pc:sldMkLst>
        <pc:spChg chg="mod">
          <ac:chgData name="Sue Cromhout" userId="dc64cbbc-055f-4f50-b085-8a072fc338ca" providerId="ADAL" clId="{30452DD0-FDE8-4DA1-B9BA-D2830227190E}" dt="2022-11-22T13:40:19.194" v="109" actId="1076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Sue Cromhout" userId="dc64cbbc-055f-4f50-b085-8a072fc338ca" providerId="ADAL" clId="{30452DD0-FDE8-4DA1-B9BA-D2830227190E}" dt="2022-11-22T13:40:07.903" v="106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30452DD0-FDE8-4DA1-B9BA-D2830227190E}" dt="2022-11-22T13:40:38.437" v="11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30452DD0-FDE8-4DA1-B9BA-D2830227190E}" dt="2022-11-22T13:40:43.478" v="117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30452DD0-FDE8-4DA1-B9BA-D2830227190E}" dt="2022-11-22T13:40:45.724" v="118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30452DD0-FDE8-4DA1-B9BA-D2830227190E}" dt="2022-11-22T13:29:24.40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30452DD0-FDE8-4DA1-B9BA-D2830227190E}" dt="2022-11-22T13:29:24.40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30452DD0-FDE8-4DA1-B9BA-D2830227190E}" dt="2022-11-22T13:39:30.571" v="89" actId="1076"/>
        <pc:sldMkLst>
          <pc:docMk/>
          <pc:sldMk cId="1690123837" sldId="275"/>
        </pc:sldMkLst>
        <pc:spChg chg="ord">
          <ac:chgData name="Sue Cromhout" userId="dc64cbbc-055f-4f50-b085-8a072fc338ca" providerId="ADAL" clId="{30452DD0-FDE8-4DA1-B9BA-D2830227190E}" dt="2022-11-22T13:39:25.782" v="88" actId="166"/>
          <ac:spMkLst>
            <pc:docMk/>
            <pc:sldMk cId="1690123837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30452DD0-FDE8-4DA1-B9BA-D2830227190E}" dt="2022-11-22T13:38:13.007" v="79" actId="6549"/>
          <ac:spMkLst>
            <pc:docMk/>
            <pc:sldMk cId="1690123837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30452DD0-FDE8-4DA1-B9BA-D2830227190E}" dt="2022-11-22T13:38:59.051" v="83" actId="478"/>
          <ac:spMkLst>
            <pc:docMk/>
            <pc:sldMk cId="1690123837" sldId="275"/>
            <ac:spMk id="4" creationId="{B82648B4-3289-2DDA-036D-D871BBBAE93C}"/>
          </ac:spMkLst>
        </pc:spChg>
        <pc:spChg chg="add mod">
          <ac:chgData name="Sue Cromhout" userId="dc64cbbc-055f-4f50-b085-8a072fc338ca" providerId="ADAL" clId="{30452DD0-FDE8-4DA1-B9BA-D2830227190E}" dt="2022-11-22T13:39:30.571" v="89" actId="1076"/>
          <ac:spMkLst>
            <pc:docMk/>
            <pc:sldMk cId="1690123837" sldId="275"/>
            <ac:spMk id="5" creationId="{D3B10FB4-202A-77BA-A34C-1495F1256FDB}"/>
          </ac:spMkLst>
        </pc:spChg>
        <pc:spChg chg="add mod ord">
          <ac:chgData name="Sue Cromhout" userId="dc64cbbc-055f-4f50-b085-8a072fc338ca" providerId="ADAL" clId="{30452DD0-FDE8-4DA1-B9BA-D2830227190E}" dt="2022-11-22T13:39:19.126" v="87" actId="167"/>
          <ac:spMkLst>
            <pc:docMk/>
            <pc:sldMk cId="1690123837" sldId="275"/>
            <ac:spMk id="7" creationId="{40126E7D-FF03-E15F-03C0-2DD949AF9A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BEDDF-0E33-408E-98A2-21513070796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1F7A9-7F16-42C2-A55B-C80B7BF673B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076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Sharing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653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5132" t="-8530" r="-4249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Sharing through Digital Technologies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76248"/>
            <a:ext cx="5732145" cy="39795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cloud has two distinct components: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16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Cloud computing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service provider hosts applications that users run without installing those applications.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 can create documents without having to download and install the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computing saves space on your computer, the applications are always up to date, and you can run the applications from any device using your registered account.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FC8FD-FBA8-4D29-E253-99FFE888936B}"/>
              </a:ext>
            </a:extLst>
          </p:cNvPr>
          <p:cNvSpPr/>
          <p:nvPr/>
        </p:nvSpPr>
        <p:spPr>
          <a:xfrm>
            <a:off x="7421877" y="5423869"/>
            <a:ext cx="4770121" cy="1423447"/>
          </a:xfrm>
          <a:prstGeom prst="rect">
            <a:avLst/>
          </a:prstGeom>
          <a:gradFill>
            <a:gsLst>
              <a:gs pos="23000">
                <a:srgbClr val="36065C"/>
              </a:gs>
              <a:gs pos="100000">
                <a:srgbClr val="36065C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4221" t="-1368" r="-42035" b="-2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90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Sharing through Digital Technologies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</a:rPr>
              <a:t>Cloud storage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Your files are stored in a secure and private location online.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offers a reliable backup of information.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allows for sharing of files, which allows collaborators to work on the same document at the same time.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is updated with the latest files on your computer, if you are online.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67112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915352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Create and manage content with collaboration tools (e.g., electronic calendars, project management systems, online proofing, online spreadsheets). 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your email account, notice the calendar that is linked to your email account.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the calendar and create a meeting for each activity you have scheduled for the week.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Think of a friend or classmate who is involved in the same activities. Send them an invite to join the activity.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your English homework in a MS Word doc. Share it with a friend on Google Drive.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Edit your friend’s homework for any errors.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292</Words>
  <Application>Microsoft Office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